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36D2-B931-419A-8E44-7E6CBCC95B3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589E-D240-425C-BF4E-B934FDD32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36D2-B931-419A-8E44-7E6CBCC95B3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589E-D240-425C-BF4E-B934FDD32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36D2-B931-419A-8E44-7E6CBCC95B3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589E-D240-425C-BF4E-B934FDD32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36D2-B931-419A-8E44-7E6CBCC95B3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589E-D240-425C-BF4E-B934FDD32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36D2-B931-419A-8E44-7E6CBCC95B3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589E-D240-425C-BF4E-B934FDD32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36D2-B931-419A-8E44-7E6CBCC95B3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589E-D240-425C-BF4E-B934FDD32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36D2-B931-419A-8E44-7E6CBCC95B3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589E-D240-425C-BF4E-B934FDD32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36D2-B931-419A-8E44-7E6CBCC95B3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589E-D240-425C-BF4E-B934FDD32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36D2-B931-419A-8E44-7E6CBCC95B3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589E-D240-425C-BF4E-B934FDD32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36D2-B931-419A-8E44-7E6CBCC95B3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589E-D240-425C-BF4E-B934FDD32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36D2-B931-419A-8E44-7E6CBCC95B3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50589E-D240-425C-BF4E-B934FDD321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1536D2-B931-419A-8E44-7E6CBCC95B3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50589E-D240-425C-BF4E-B934FDD3217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GOVT. CHANDULAL CHANDRAKAR PG COLLEGE </a:t>
            </a:r>
            <a:br>
              <a:rPr lang="en-US" sz="3200" dirty="0" smtClean="0"/>
            </a:br>
            <a:r>
              <a:rPr lang="en-US" sz="3200" dirty="0" smtClean="0"/>
              <a:t>PATAN (CG)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048000"/>
            <a:ext cx="7620000" cy="4572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BOOTING FROM DIFFERENT OPERATING SYSTEM  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0" y="5181600"/>
            <a:ext cx="3276600" cy="114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GUIDED BY </a:t>
            </a:r>
          </a:p>
          <a:p>
            <a:pPr>
              <a:buNone/>
            </a:pPr>
            <a:r>
              <a:rPr lang="en-US" dirty="0" smtClean="0"/>
              <a:t>     NIDHI SINGH THAKUR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000" y="5181600"/>
            <a:ext cx="3736975" cy="117316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SUBMITED BY</a:t>
            </a:r>
          </a:p>
          <a:p>
            <a:pPr>
              <a:buNone/>
            </a:pPr>
            <a:r>
              <a:rPr lang="en-US" dirty="0" smtClean="0"/>
              <a:t>         MANISHA PRAJAPATI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9" name="Picture 8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524000"/>
            <a:ext cx="1981200" cy="137922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2286000"/>
            <a:ext cx="472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THANK YOU</a:t>
            </a:r>
            <a:endParaRPr lang="en-US" sz="6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14300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is Booting operating system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438400"/>
            <a:ext cx="731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Booting is startup sequence that starts the operating </a:t>
            </a:r>
          </a:p>
          <a:p>
            <a:r>
              <a:rPr lang="en-US" sz="2800" dirty="0" smtClean="0"/>
              <a:t>Of a computer when it is turned on. A boot sequence</a:t>
            </a:r>
          </a:p>
          <a:p>
            <a:r>
              <a:rPr lang="en-US" sz="2800" dirty="0" smtClean="0"/>
              <a:t>Is the initial set of operations  that the computer </a:t>
            </a:r>
          </a:p>
          <a:p>
            <a:r>
              <a:rPr lang="en-US" sz="2800" dirty="0" smtClean="0"/>
              <a:t>Performs when it is switched on.</a:t>
            </a:r>
            <a:endParaRPr lang="en-US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12192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BOOTING FROM DIFFERENT OPERATING SYSTEM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2286000"/>
            <a:ext cx="7162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create a dual booting system, we must typically </a:t>
            </a:r>
          </a:p>
          <a:p>
            <a:r>
              <a:rPr lang="en-US" sz="2400" dirty="0" smtClean="0"/>
              <a:t>Partition.</a:t>
            </a:r>
          </a:p>
          <a:p>
            <a:r>
              <a:rPr lang="en-US" sz="2400" dirty="0" smtClean="0"/>
              <a:t>Our hard drive to create separate areas  for each operating system. Then we install each operating system</a:t>
            </a:r>
          </a:p>
          <a:p>
            <a:r>
              <a:rPr lang="en-US" sz="2400" dirty="0" smtClean="0"/>
              <a:t>On its own partition and use a boot manager ( for example, GRUB for Linux) to select between them during startup.</a:t>
            </a:r>
            <a:endParaRPr lang="en-US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5600" y="9906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CONTENTS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1828800"/>
            <a:ext cx="533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  The MS – DOS Boot Process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Windows Boot Process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Windows 98 Boot Process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Windows XP Boot Process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The Linux Boot Process</a:t>
            </a:r>
            <a:endParaRPr lang="en-US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8382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MS – DOS Boot Process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9050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1752600"/>
            <a:ext cx="6096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the case of DOS, booting we start computer and continues till prompt is displayed.</a:t>
            </a:r>
          </a:p>
          <a:p>
            <a:endParaRPr lang="en-US" sz="2400" dirty="0" smtClean="0"/>
          </a:p>
          <a:p>
            <a:r>
              <a:rPr lang="en-US" sz="2400" dirty="0" smtClean="0"/>
              <a:t>The booting process of DOS mainly deal with loading three main system files of DOS into memory.</a:t>
            </a:r>
          </a:p>
          <a:p>
            <a:endParaRPr lang="en-US" sz="2400" dirty="0" smtClean="0"/>
          </a:p>
          <a:p>
            <a:r>
              <a:rPr lang="en-US" sz="2400" dirty="0" smtClean="0"/>
              <a:t>These files are LO. SYS, MS – DOS. SYS and</a:t>
            </a:r>
          </a:p>
          <a:p>
            <a:r>
              <a:rPr lang="en-US" sz="2400" dirty="0" smtClean="0"/>
              <a:t>COMMAND .COM.</a:t>
            </a:r>
            <a:endParaRPr lang="en-US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6858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WINDOWS 98 BOOT PROCESS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676400"/>
            <a:ext cx="6781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X and 95/98 ME, the boot loader phase is  </a:t>
            </a:r>
          </a:p>
          <a:p>
            <a:pPr algn="just"/>
            <a:r>
              <a:rPr lang="en-US" sz="2400" dirty="0" smtClean="0"/>
              <a:t>  handle by MS – DOS.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r>
              <a:rPr lang="en-US" sz="2400" dirty="0" smtClean="0"/>
              <a:t>  During the boot phase, CONFIG. SYS and           AUTOEXEC. BAT are executed, along with the configuration setting files WIN.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r>
              <a:rPr lang="en-US" sz="2400" dirty="0" smtClean="0"/>
              <a:t>INI and SYSTEM.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8800" y="7620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WINDOWS XP BOOT PROCESS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600200"/>
            <a:ext cx="6019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loading of Windows XP is controlled by the file NTLDR which is a </a:t>
            </a:r>
            <a:r>
              <a:rPr lang="en-US" sz="2400" dirty="0" err="1" smtClean="0"/>
              <a:t>hidden,system</a:t>
            </a:r>
            <a:r>
              <a:rPr lang="en-US" sz="2400" dirty="0" smtClean="0"/>
              <a:t> file that reside in the root directory of the system partition.</a:t>
            </a:r>
          </a:p>
          <a:p>
            <a:endParaRPr lang="en-US" sz="2400" dirty="0" smtClean="0"/>
          </a:p>
          <a:p>
            <a:r>
              <a:rPr lang="en-US" sz="2400" dirty="0" smtClean="0"/>
              <a:t>NTLDR will load XP in for stage:-</a:t>
            </a:r>
          </a:p>
          <a:p>
            <a:endParaRPr lang="en-US" sz="2400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Initial Boot Loader Phase.</a:t>
            </a:r>
          </a:p>
          <a:p>
            <a:pPr marL="457200" indent="-457200">
              <a:buAutoNum type="arabicParenR"/>
            </a:pPr>
            <a:endParaRPr lang="en-US" sz="2400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Operating System selection.</a:t>
            </a:r>
          </a:p>
          <a:p>
            <a:pPr marL="457200" indent="-457200">
              <a:buAutoNum type="arabicParenR"/>
            </a:pPr>
            <a:endParaRPr lang="en-US" sz="2400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Hardware Detection.</a:t>
            </a:r>
            <a:endParaRPr lang="en-US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9144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LINUX BOOT PROCEES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828800"/>
            <a:ext cx="6629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multi – stage booting Process of Linux in many ways similar to the BSD and other Unix. Style boot </a:t>
            </a:r>
          </a:p>
          <a:p>
            <a:r>
              <a:rPr lang="en-US" sz="2000" dirty="0" smtClean="0"/>
              <a:t>Process from which it derives.</a:t>
            </a:r>
          </a:p>
          <a:p>
            <a:endParaRPr lang="en-US" sz="2000" dirty="0" smtClean="0"/>
          </a:p>
          <a:p>
            <a:r>
              <a:rPr lang="en-US" sz="2000" dirty="0" smtClean="0"/>
              <a:t>Booting a Linux installation involves multiple stages</a:t>
            </a:r>
          </a:p>
          <a:p>
            <a:r>
              <a:rPr lang="en-US" sz="2000" dirty="0" smtClean="0"/>
              <a:t>And software components, including firmware initialization, of a boot loader.</a:t>
            </a:r>
          </a:p>
          <a:p>
            <a:endParaRPr lang="en-US" sz="2000" dirty="0" smtClean="0"/>
          </a:p>
          <a:p>
            <a:r>
              <a:rPr lang="en-US" sz="2000" dirty="0" smtClean="0"/>
              <a:t>Linux kernel image and execution of various startup</a:t>
            </a:r>
          </a:p>
          <a:p>
            <a:r>
              <a:rPr lang="en-US" sz="2000" dirty="0" smtClean="0"/>
              <a:t>And daemons. For each of these stages and components there are  different variations and approaches; For example :- GRUB, </a:t>
            </a:r>
            <a:r>
              <a:rPr lang="en-US" sz="2000" dirty="0" err="1" smtClean="0"/>
              <a:t>coreboot</a:t>
            </a:r>
            <a:r>
              <a:rPr lang="en-US" sz="2000" dirty="0" smtClean="0"/>
              <a:t> or DAS</a:t>
            </a:r>
          </a:p>
          <a:p>
            <a:r>
              <a:rPr lang="en-US" sz="2000" dirty="0" smtClean="0"/>
              <a:t>U – Boot can be used as boot loaders.</a:t>
            </a:r>
            <a:endParaRPr lang="en-US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7620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CONCLUSION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752600"/>
            <a:ext cx="6629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Booting is the Process through which the operating</a:t>
            </a:r>
          </a:p>
          <a:p>
            <a:r>
              <a:rPr lang="en-US" sz="2400" dirty="0" smtClean="0"/>
              <a:t>System is loader into memory.</a:t>
            </a:r>
          </a:p>
          <a:p>
            <a:endParaRPr lang="en-US" sz="2400" dirty="0" smtClean="0"/>
          </a:p>
          <a:p>
            <a:r>
              <a:rPr lang="en-US" sz="2400" dirty="0" smtClean="0"/>
              <a:t>Booting Process is done in 6 steps: Loading of BOIs;</a:t>
            </a:r>
          </a:p>
          <a:p>
            <a:r>
              <a:rPr lang="en-US" sz="2400" dirty="0" smtClean="0"/>
              <a:t>POST  i.e. power – on self- test. …..</a:t>
            </a:r>
          </a:p>
          <a:p>
            <a:endParaRPr lang="en-US" sz="2400" dirty="0" smtClean="0"/>
          </a:p>
          <a:p>
            <a:r>
              <a:rPr lang="en-US" sz="2400" dirty="0" smtClean="0"/>
              <a:t>We can have two different OS in our system, which is termed Dual Booting.</a:t>
            </a:r>
            <a:endParaRPr lang="en-US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141</TotalTime>
  <Words>460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GOVT. CHANDULAL CHANDRAKAR PG COLLEGE  PATAN (CG)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HCL</dc:creator>
  <cp:lastModifiedBy>HCL</cp:lastModifiedBy>
  <cp:revision>24</cp:revision>
  <dcterms:created xsi:type="dcterms:W3CDTF">2023-10-26T06:20:02Z</dcterms:created>
  <dcterms:modified xsi:type="dcterms:W3CDTF">2023-10-27T08:34:54Z</dcterms:modified>
</cp:coreProperties>
</file>